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32"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Historical Research   </a:t>
            </a:r>
            <a:endParaRPr lang="en-US" dirty="0"/>
          </a:p>
        </p:txBody>
      </p:sp>
      <p:sp>
        <p:nvSpPr>
          <p:cNvPr id="3" name="Subtitle 2"/>
          <p:cNvSpPr>
            <a:spLocks noGrp="1"/>
          </p:cNvSpPr>
          <p:nvPr>
            <p:ph type="subTitle" idx="1"/>
          </p:nvPr>
        </p:nvSpPr>
        <p:spPr/>
        <p:txBody>
          <a:bodyPr/>
          <a:lstStyle/>
          <a:p>
            <a:pPr algn="ctr"/>
            <a:r>
              <a:rPr lang="en-US" sz="3600" dirty="0" smtClean="0"/>
              <a:t>Last Nine Weeks Project                                   </a:t>
            </a:r>
            <a:endParaRPr lang="en-US" dirty="0"/>
          </a:p>
        </p:txBody>
      </p:sp>
    </p:spTree>
    <p:extLst>
      <p:ext uri="{BB962C8B-B14F-4D97-AF65-F5344CB8AC3E}">
        <p14:creationId xmlns:p14="http://schemas.microsoft.com/office/powerpoint/2010/main" val="1509542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6100"/>
          </a:xfrm>
        </p:spPr>
        <p:txBody>
          <a:bodyPr>
            <a:normAutofit fontScale="90000"/>
          </a:bodyPr>
          <a:lstStyle/>
          <a:p>
            <a:r>
              <a:rPr lang="en-US" dirty="0" smtClean="0"/>
              <a:t>Choose a Topic</a:t>
            </a:r>
            <a:endParaRPr lang="en-US" dirty="0"/>
          </a:p>
        </p:txBody>
      </p:sp>
      <p:sp>
        <p:nvSpPr>
          <p:cNvPr id="3" name="Content Placeholder 2"/>
          <p:cNvSpPr>
            <a:spLocks noGrp="1"/>
          </p:cNvSpPr>
          <p:nvPr>
            <p:ph idx="1"/>
          </p:nvPr>
        </p:nvSpPr>
        <p:spPr>
          <a:xfrm>
            <a:off x="677334" y="1282701"/>
            <a:ext cx="8596668" cy="4758662"/>
          </a:xfrm>
        </p:spPr>
        <p:txBody>
          <a:bodyPr>
            <a:normAutofit fontScale="92500" lnSpcReduction="10000"/>
          </a:bodyPr>
          <a:lstStyle/>
          <a:p>
            <a:r>
              <a:rPr lang="en-US" sz="2400" dirty="0" smtClean="0"/>
              <a:t>This project is  a topic in History selected by you. Please make your topic something you want to know more about.</a:t>
            </a:r>
          </a:p>
          <a:p>
            <a:r>
              <a:rPr lang="en-US" sz="2400" dirty="0" smtClean="0"/>
              <a:t>You may choose a Topic we have already covered or one that is of interest</a:t>
            </a:r>
            <a:r>
              <a:rPr lang="en-US" sz="2400" dirty="0" smtClean="0"/>
              <a:t>. Only Historically important topics will </a:t>
            </a:r>
            <a:r>
              <a:rPr lang="en-US" sz="2400" smtClean="0"/>
              <a:t>be approved.</a:t>
            </a:r>
            <a:endParaRPr lang="en-US" sz="2400" dirty="0" smtClean="0"/>
          </a:p>
          <a:p>
            <a:r>
              <a:rPr lang="en-US" sz="2400" dirty="0" smtClean="0"/>
              <a:t>All topics must be at least </a:t>
            </a:r>
            <a:r>
              <a:rPr lang="en-US" sz="2400" dirty="0" smtClean="0"/>
              <a:t>60 years </a:t>
            </a:r>
            <a:r>
              <a:rPr lang="en-US" sz="2400" dirty="0" smtClean="0"/>
              <a:t>old. Nothing more current please.</a:t>
            </a:r>
          </a:p>
          <a:p>
            <a:r>
              <a:rPr lang="en-US" sz="2400" dirty="0" smtClean="0"/>
              <a:t>Use reliable resources and document your sources in a reference page at the end of your project. This is very important!</a:t>
            </a:r>
          </a:p>
          <a:p>
            <a:r>
              <a:rPr lang="en-US" sz="2400" dirty="0" smtClean="0"/>
              <a:t>You may present your project as a power point, </a:t>
            </a:r>
            <a:r>
              <a:rPr lang="en-US" sz="2400" dirty="0" err="1" smtClean="0"/>
              <a:t>prezi</a:t>
            </a:r>
            <a:r>
              <a:rPr lang="en-US" sz="2400" dirty="0" smtClean="0"/>
              <a:t> or written paper and you may include a model or poster if you wish.</a:t>
            </a:r>
          </a:p>
          <a:p>
            <a:r>
              <a:rPr lang="en-US" sz="2400" dirty="0" smtClean="0"/>
              <a:t>Please limit your text to 800 words or less. Pictures charts and graphs are good as well.</a:t>
            </a:r>
          </a:p>
          <a:p>
            <a:endParaRPr lang="en-US" dirty="0"/>
          </a:p>
        </p:txBody>
      </p:sp>
    </p:spTree>
    <p:extLst>
      <p:ext uri="{BB962C8B-B14F-4D97-AF65-F5344CB8AC3E}">
        <p14:creationId xmlns:p14="http://schemas.microsoft.com/office/powerpoint/2010/main" val="2927770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a:xfrm>
            <a:off x="677334" y="1231900"/>
            <a:ext cx="8596668" cy="4490373"/>
          </a:xfrm>
        </p:spPr>
        <p:txBody>
          <a:bodyPr>
            <a:normAutofit/>
          </a:bodyPr>
          <a:lstStyle/>
          <a:p>
            <a:r>
              <a:rPr lang="en-US" sz="2400" dirty="0" smtClean="0"/>
              <a:t>Projects are due on April 27-28, 2015</a:t>
            </a:r>
          </a:p>
          <a:p>
            <a:r>
              <a:rPr lang="en-US" sz="2400" dirty="0" smtClean="0"/>
              <a:t>Please be ready to give a short (less than 5 minute) showing of your project</a:t>
            </a:r>
          </a:p>
          <a:p>
            <a:r>
              <a:rPr lang="en-US" sz="2400" dirty="0" smtClean="0"/>
              <a:t>Include why you chose the topic and include details about the topic.</a:t>
            </a:r>
          </a:p>
          <a:p>
            <a:r>
              <a:rPr lang="en-US" sz="2400" dirty="0" smtClean="0"/>
              <a:t>Power points and Prezi presentations should be limited to 11 slides or bubbles or less(the last slide should include resources) </a:t>
            </a:r>
            <a:r>
              <a:rPr lang="en-US" sz="2400" dirty="0" smtClean="0"/>
              <a:t>More if you are attaching video links.</a:t>
            </a:r>
            <a:endParaRPr lang="en-US" sz="2400" dirty="0" smtClean="0"/>
          </a:p>
          <a:p>
            <a:r>
              <a:rPr lang="en-US" sz="2400" dirty="0" smtClean="0"/>
              <a:t>Written paper should be no more </a:t>
            </a:r>
            <a:r>
              <a:rPr lang="en-US" sz="2400" dirty="0" smtClean="0"/>
              <a:t>than four to five </a:t>
            </a:r>
            <a:r>
              <a:rPr lang="en-US" sz="2400" dirty="0" smtClean="0"/>
              <a:t>pages and a bibliography (resource) page.</a:t>
            </a:r>
            <a:endParaRPr lang="en-US" sz="2400" dirty="0"/>
          </a:p>
        </p:txBody>
      </p:sp>
    </p:spTree>
    <p:extLst>
      <p:ext uri="{BB962C8B-B14F-4D97-AF65-F5344CB8AC3E}">
        <p14:creationId xmlns:p14="http://schemas.microsoft.com/office/powerpoint/2010/main" val="42588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 for the Historical </a:t>
            </a:r>
            <a:r>
              <a:rPr lang="en-US" dirty="0"/>
              <a:t>R</a:t>
            </a:r>
            <a:r>
              <a:rPr lang="en-US" dirty="0" smtClean="0"/>
              <a:t>esearch Project</a:t>
            </a:r>
            <a:endParaRPr lang="en-US" dirty="0"/>
          </a:p>
        </p:txBody>
      </p:sp>
      <p:sp>
        <p:nvSpPr>
          <p:cNvPr id="3" name="Content Placeholder 2"/>
          <p:cNvSpPr>
            <a:spLocks noGrp="1"/>
          </p:cNvSpPr>
          <p:nvPr>
            <p:ph idx="1"/>
          </p:nvPr>
        </p:nvSpPr>
        <p:spPr/>
        <p:txBody>
          <a:bodyPr>
            <a:normAutofit fontScale="25000" lnSpcReduction="20000"/>
          </a:bodyPr>
          <a:lstStyle/>
          <a:p>
            <a:r>
              <a:rPr lang="en-US" sz="4200" b="1" dirty="0"/>
              <a:t> </a:t>
            </a:r>
            <a:r>
              <a:rPr lang="en-US" sz="4200" b="1" dirty="0" err="1"/>
              <a:t>Marzano</a:t>
            </a:r>
            <a:r>
              <a:rPr lang="en-US" sz="4200" b="1" dirty="0"/>
              <a:t> 4 point rubric for individual work</a:t>
            </a:r>
            <a:endParaRPr lang="en-US" sz="4200" dirty="0"/>
          </a:p>
          <a:p>
            <a:r>
              <a:rPr lang="en-US" sz="4200" b="1" dirty="0"/>
              <a:t>Scale Rubric: 6</a:t>
            </a:r>
            <a:r>
              <a:rPr lang="en-US" sz="4200" b="1" baseline="30000" dirty="0"/>
              <a:t>th</a:t>
            </a:r>
            <a:r>
              <a:rPr lang="en-US" sz="4200" b="1" dirty="0"/>
              <a:t> Grade Social Studies</a:t>
            </a:r>
            <a:endParaRPr lang="en-US" sz="4200" dirty="0"/>
          </a:p>
          <a:p>
            <a:r>
              <a:rPr lang="en-US" sz="4200" b="1" dirty="0"/>
              <a:t> </a:t>
            </a:r>
            <a:endParaRPr lang="en-US" sz="4200" dirty="0"/>
          </a:p>
          <a:p>
            <a:pPr lvl="0"/>
            <a:r>
              <a:rPr lang="en-US" sz="4200" b="1" dirty="0"/>
              <a:t>Student knows ideas, process, and details specifically taught for (place benchmark and objective here and maybe content). In addition, student is able to make deep connections, inferences, and applications above and beyond expectations.</a:t>
            </a:r>
            <a:endParaRPr lang="en-US" sz="4200" dirty="0"/>
          </a:p>
          <a:p>
            <a:r>
              <a:rPr lang="en-US" sz="4200" b="1" dirty="0"/>
              <a:t> </a:t>
            </a:r>
            <a:endParaRPr lang="en-US" sz="4200" dirty="0"/>
          </a:p>
          <a:p>
            <a:pPr lvl="0"/>
            <a:r>
              <a:rPr lang="en-US" sz="4200" b="1" dirty="0"/>
              <a:t>Student knows the ideas, processes, and details specifically taught for (place benchmark, and objective here and maybe content). Student has met all expectations.</a:t>
            </a:r>
            <a:endParaRPr lang="en-US" sz="4200" dirty="0"/>
          </a:p>
          <a:p>
            <a:r>
              <a:rPr lang="en-US" sz="4200" b="1" dirty="0"/>
              <a:t> </a:t>
            </a:r>
            <a:endParaRPr lang="en-US" sz="4200" dirty="0"/>
          </a:p>
          <a:p>
            <a:pPr lvl="0"/>
            <a:r>
              <a:rPr lang="en-US" sz="4200" b="1" dirty="0"/>
              <a:t>Student knows part of the ideas, process, and details specifically taught for (place benchmark, and objective here and maybe content). Student lacks complex understanding and has not met all expectations.</a:t>
            </a:r>
            <a:endParaRPr lang="en-US" sz="4200" dirty="0"/>
          </a:p>
          <a:p>
            <a:r>
              <a:rPr lang="en-US" sz="4200" b="1" dirty="0"/>
              <a:t> </a:t>
            </a:r>
            <a:endParaRPr lang="en-US" sz="4200" dirty="0"/>
          </a:p>
          <a:p>
            <a:pPr lvl="0"/>
            <a:r>
              <a:rPr lang="en-US" sz="4200" b="1" dirty="0"/>
              <a:t>Student knows part of the simpler ideas, processes, and details specifically taught for (place benchmark, and objective and maybe content here). Student lacks understanding of most content and application of content.</a:t>
            </a:r>
            <a:endParaRPr lang="en-US" sz="4200" dirty="0"/>
          </a:p>
          <a:p>
            <a:r>
              <a:rPr lang="en-US" sz="4200" b="1" dirty="0"/>
              <a:t> </a:t>
            </a:r>
            <a:endParaRPr lang="en-US" sz="4200" dirty="0"/>
          </a:p>
          <a:p>
            <a:pPr lvl="0"/>
            <a:r>
              <a:rPr lang="en-US" sz="4200" b="1" dirty="0"/>
              <a:t>Even with help, student displays no understanding or mastery of (place benchmark, objective and maybe content here). Remediation is necessary. Re-evaluation is necessary.</a:t>
            </a:r>
            <a:endParaRPr lang="en-US" sz="4200" dirty="0"/>
          </a:p>
          <a:p>
            <a:r>
              <a:rPr lang="en-US" sz="4200" b="1" dirty="0"/>
              <a:t> </a:t>
            </a:r>
            <a:endParaRPr lang="en-US" sz="4200" dirty="0"/>
          </a:p>
          <a:p>
            <a:r>
              <a:rPr lang="en-US" b="1" dirty="0"/>
              <a:t> </a:t>
            </a:r>
            <a:endParaRPr lang="en-US" dirty="0"/>
          </a:p>
          <a:p>
            <a:endParaRPr lang="en-US" dirty="0"/>
          </a:p>
        </p:txBody>
      </p:sp>
    </p:spTree>
    <p:extLst>
      <p:ext uri="{BB962C8B-B14F-4D97-AF65-F5344CB8AC3E}">
        <p14:creationId xmlns:p14="http://schemas.microsoft.com/office/powerpoint/2010/main" val="246248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TotalTime>
  <Words>249</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Historical Research   </vt:lpstr>
      <vt:lpstr>Choose a Topic</vt:lpstr>
      <vt:lpstr>Things to Remember</vt:lpstr>
      <vt:lpstr>Rubric for the Historical Research Project</vt:lpstr>
    </vt:vector>
  </TitlesOfParts>
  <Company>SCPS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Research</dc:title>
  <dc:creator>Rebecca Drake</dc:creator>
  <cp:lastModifiedBy>Drake, Rebecca</cp:lastModifiedBy>
  <cp:revision>9</cp:revision>
  <dcterms:created xsi:type="dcterms:W3CDTF">2014-04-07T13:35:46Z</dcterms:created>
  <dcterms:modified xsi:type="dcterms:W3CDTF">2015-03-12T13:46:02Z</dcterms:modified>
</cp:coreProperties>
</file>