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A91BAA5-38B1-40AB-A888-AD88FB45BB3B}" type="datetimeFigureOut">
              <a:rPr lang="en-US" smtClean="0"/>
              <a:pPr/>
              <a:t>8/31/2015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67C1615-1A9A-415E-B6E8-D5C9B62965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91BAA5-38B1-40AB-A888-AD88FB45BB3B}" type="datetimeFigureOut">
              <a:rPr lang="en-US" smtClean="0"/>
              <a:pPr/>
              <a:t>8/31/2015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7C1615-1A9A-415E-B6E8-D5C9B6296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91BAA5-38B1-40AB-A888-AD88FB45BB3B}" type="datetimeFigureOut">
              <a:rPr lang="en-US" smtClean="0"/>
              <a:pPr/>
              <a:t>8/31/2015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7C1615-1A9A-415E-B6E8-D5C9B6296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91BAA5-38B1-40AB-A888-AD88FB45BB3B}" type="datetimeFigureOut">
              <a:rPr lang="en-US" smtClean="0"/>
              <a:pPr/>
              <a:t>8/31/2015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7C1615-1A9A-415E-B6E8-D5C9B629654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91BAA5-38B1-40AB-A888-AD88FB45BB3B}" type="datetimeFigureOut">
              <a:rPr lang="en-US" smtClean="0"/>
              <a:pPr/>
              <a:t>8/31/2015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7C1615-1A9A-415E-B6E8-D5C9B629654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91BAA5-38B1-40AB-A888-AD88FB45BB3B}" type="datetimeFigureOut">
              <a:rPr lang="en-US" smtClean="0"/>
              <a:pPr/>
              <a:t>8/31/2015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7C1615-1A9A-415E-B6E8-D5C9B629654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91BAA5-38B1-40AB-A888-AD88FB45BB3B}" type="datetimeFigureOut">
              <a:rPr lang="en-US" smtClean="0"/>
              <a:pPr/>
              <a:t>8/31/2015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67C1615-1A9A-415E-B6E8-D5C9B62965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A91BAA5-38B1-40AB-A888-AD88FB45BB3B}" type="datetimeFigureOut">
              <a:rPr lang="en-US" smtClean="0"/>
              <a:pPr/>
              <a:t>8/31/2015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67C1615-1A9A-415E-B6E8-D5C9B629654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A91BAA5-38B1-40AB-A888-AD88FB45BB3B}" type="datetimeFigureOut">
              <a:rPr lang="en-US" smtClean="0"/>
              <a:pPr/>
              <a:t>8/31/2015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67C1615-1A9A-415E-B6E8-D5C9B6296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A91BAA5-38B1-40AB-A888-AD88FB45BB3B}" type="datetimeFigureOut">
              <a:rPr lang="en-US" smtClean="0"/>
              <a:pPr/>
              <a:t>8/31/2015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7C1615-1A9A-415E-B6E8-D5C9B62965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A91BAA5-38B1-40AB-A888-AD88FB45BB3B}" type="datetimeFigureOut">
              <a:rPr lang="en-US" smtClean="0"/>
              <a:pPr/>
              <a:t>8/31/2015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67C1615-1A9A-415E-B6E8-D5C9B629654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A91BAA5-38B1-40AB-A888-AD88FB45BB3B}" type="datetimeFigureOut">
              <a:rPr lang="en-US" smtClean="0"/>
              <a:pPr/>
              <a:t>8/31/2015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67C1615-1A9A-415E-B6E8-D5C9B62965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829761"/>
          </a:xfrm>
        </p:spPr>
        <p:txBody>
          <a:bodyPr>
            <a:normAutofit/>
          </a:bodyPr>
          <a:lstStyle/>
          <a:p>
            <a:r>
              <a:rPr lang="en-US" sz="4000" dirty="0" smtClean="0"/>
              <a:t>Paleolithic/Neolithic Storybook</a:t>
            </a:r>
            <a:endParaRPr lang="en-US" sz="4000" dirty="0"/>
          </a:p>
        </p:txBody>
      </p:sp>
      <p:sp>
        <p:nvSpPr>
          <p:cNvPr id="3" name="Subtitle 2"/>
          <p:cNvSpPr>
            <a:spLocks noGrp="1"/>
          </p:cNvSpPr>
          <p:nvPr>
            <p:ph type="subTitle" idx="1"/>
          </p:nvPr>
        </p:nvSpPr>
        <p:spPr>
          <a:xfrm>
            <a:off x="685800" y="2590800"/>
            <a:ext cx="8077200" cy="2819399"/>
          </a:xfrm>
        </p:spPr>
        <p:txBody>
          <a:bodyPr>
            <a:normAutofit fontScale="92500" lnSpcReduction="20000"/>
          </a:bodyPr>
          <a:lstStyle/>
          <a:p>
            <a:pPr algn="l"/>
            <a:r>
              <a:rPr lang="en-US" dirty="0" smtClean="0"/>
              <a:t>Your task is to create a storybook about the Paleolithic and Neolithic ages that is suitable to read to a second grade student. Your book should compare the two ages and the Ice Age, and have appropriate illustrations to go along with the factual text. Your goal is to present the information from chapter three in a different and more creative format. </a:t>
            </a:r>
            <a:r>
              <a:rPr lang="en-US" dirty="0" smtClean="0"/>
              <a:t>Due October 12, 2015</a:t>
            </a:r>
            <a:endParaRPr lang="en-US" dirty="0"/>
          </a:p>
        </p:txBody>
      </p:sp>
      <p:pic>
        <p:nvPicPr>
          <p:cNvPr id="1026" name="Picture 2" descr="C:\Documents and Settings\drakera\Local Settings\Temporary Internet Files\Content.IE5\AVQ23UMA\MC900436676[1].wmf"/>
          <p:cNvPicPr>
            <a:picLocks noChangeAspect="1" noChangeArrowheads="1"/>
          </p:cNvPicPr>
          <p:nvPr/>
        </p:nvPicPr>
        <p:blipFill>
          <a:blip r:embed="rId2"/>
          <a:srcRect/>
          <a:stretch>
            <a:fillRect/>
          </a:stretch>
        </p:blipFill>
        <p:spPr bwMode="auto">
          <a:xfrm>
            <a:off x="533400" y="228600"/>
            <a:ext cx="1981200" cy="19145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rmAutofit lnSpcReduction="10000"/>
          </a:bodyPr>
          <a:lstStyle/>
          <a:p>
            <a:r>
              <a:rPr lang="en-US" dirty="0" smtClean="0">
                <a:solidFill>
                  <a:schemeClr val="bg2">
                    <a:lumMod val="50000"/>
                  </a:schemeClr>
                </a:solidFill>
              </a:rPr>
              <a:t>1</a:t>
            </a:r>
            <a:r>
              <a:rPr lang="en-US" dirty="0" smtClean="0">
                <a:solidFill>
                  <a:schemeClr val="bg2">
                    <a:lumMod val="50000"/>
                  </a:schemeClr>
                </a:solidFill>
              </a:rPr>
              <a:t>) Plan </a:t>
            </a:r>
            <a:r>
              <a:rPr lang="en-US" dirty="0" smtClean="0">
                <a:solidFill>
                  <a:schemeClr val="bg2">
                    <a:lumMod val="50000"/>
                  </a:schemeClr>
                </a:solidFill>
              </a:rPr>
              <a:t>with a idea web. Make an outline of the information from your idea web..</a:t>
            </a:r>
          </a:p>
          <a:p>
            <a:r>
              <a:rPr lang="en-US" dirty="0" smtClean="0">
                <a:solidFill>
                  <a:schemeClr val="bg2">
                    <a:lumMod val="50000"/>
                  </a:schemeClr>
                </a:solidFill>
              </a:rPr>
              <a:t>2) Your book should have 3 chapters; “The Paleolithic Age”, “The Ice Age” and “The Neolithic Age” The Ice Age chapter will be relatively short and make sure it is in the middle.</a:t>
            </a:r>
          </a:p>
          <a:p>
            <a:r>
              <a:rPr lang="en-US" dirty="0" smtClean="0">
                <a:solidFill>
                  <a:schemeClr val="bg2">
                    <a:lumMod val="50000"/>
                  </a:schemeClr>
                </a:solidFill>
              </a:rPr>
              <a:t>3) </a:t>
            </a:r>
            <a:r>
              <a:rPr lang="en-US" dirty="0" smtClean="0">
                <a:solidFill>
                  <a:schemeClr val="bg2">
                    <a:lumMod val="50000"/>
                  </a:schemeClr>
                </a:solidFill>
              </a:rPr>
              <a:t>Write </a:t>
            </a:r>
            <a:r>
              <a:rPr lang="en-US" dirty="0" smtClean="0">
                <a:solidFill>
                  <a:schemeClr val="bg2">
                    <a:lumMod val="50000"/>
                  </a:schemeClr>
                </a:solidFill>
              </a:rPr>
              <a:t>a rough draft of your chapters first. Then check to make sure your grammar and spelling are correct. Make sure you have included the information from your graphic organizers and your </a:t>
            </a:r>
            <a:r>
              <a:rPr lang="en-US" dirty="0" smtClean="0">
                <a:solidFill>
                  <a:schemeClr val="bg2">
                    <a:lumMod val="50000"/>
                  </a:schemeClr>
                </a:solidFill>
              </a:rPr>
              <a:t>textbook. </a:t>
            </a:r>
            <a:r>
              <a:rPr lang="en-US" dirty="0" smtClean="0">
                <a:solidFill>
                  <a:schemeClr val="bg2">
                    <a:lumMod val="50000"/>
                  </a:schemeClr>
                </a:solidFill>
              </a:rPr>
              <a:t>Include Vocabulary Terms and underline them in the text.</a:t>
            </a:r>
            <a:endParaRPr lang="en-US" dirty="0">
              <a:solidFill>
                <a:schemeClr val="bg2">
                  <a:lumMod val="50000"/>
                </a:schemeClr>
              </a:solidFill>
            </a:endParaRPr>
          </a:p>
        </p:txBody>
      </p:sp>
      <p:sp>
        <p:nvSpPr>
          <p:cNvPr id="2" name="Title 1"/>
          <p:cNvSpPr>
            <a:spLocks noGrp="1"/>
          </p:cNvSpPr>
          <p:nvPr>
            <p:ph type="title"/>
          </p:nvPr>
        </p:nvSpPr>
        <p:spPr>
          <a:xfrm>
            <a:off x="457200" y="274638"/>
            <a:ext cx="8229600" cy="715962"/>
          </a:xfrm>
        </p:spPr>
        <p:txBody>
          <a:bodyPr>
            <a:normAutofit fontScale="90000"/>
          </a:bodyPr>
          <a:lstStyle/>
          <a:p>
            <a:r>
              <a:rPr lang="en-US" dirty="0" smtClean="0"/>
              <a:t>Instructions: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305800" cy="4864291"/>
          </a:xfrm>
        </p:spPr>
        <p:txBody>
          <a:bodyPr>
            <a:noAutofit/>
          </a:bodyPr>
          <a:lstStyle/>
          <a:p>
            <a:r>
              <a:rPr lang="en-US" sz="2000" dirty="0" smtClean="0"/>
              <a:t>I will be looking for you to include facts that go with each of the 3 sections of text in </a:t>
            </a:r>
            <a:r>
              <a:rPr lang="en-US" sz="2000" b="1" u="sng" dirty="0" smtClean="0">
                <a:solidFill>
                  <a:srgbClr val="FF0000"/>
                </a:solidFill>
              </a:rPr>
              <a:t>Chapter 3</a:t>
            </a:r>
            <a:r>
              <a:rPr lang="en-US" sz="2000" dirty="0" smtClean="0"/>
              <a:t>.</a:t>
            </a:r>
          </a:p>
          <a:p>
            <a:endParaRPr lang="en-US" sz="2000" dirty="0" smtClean="0"/>
          </a:p>
          <a:p>
            <a:r>
              <a:rPr lang="en-US" sz="2000" b="1" u="sng" dirty="0" smtClean="0">
                <a:solidFill>
                  <a:srgbClr val="FF0000"/>
                </a:solidFill>
              </a:rPr>
              <a:t>Paleolithic</a:t>
            </a:r>
            <a:r>
              <a:rPr lang="en-US" sz="2000" dirty="0" smtClean="0"/>
              <a:t>: Hunter-Gatherers and you should write about their food, clothing, shelter, tools, language development and technology.</a:t>
            </a:r>
          </a:p>
          <a:p>
            <a:endParaRPr lang="en-US" sz="2000" dirty="0" smtClean="0"/>
          </a:p>
          <a:p>
            <a:r>
              <a:rPr lang="en-US" sz="2000" b="1" u="sng" dirty="0" smtClean="0">
                <a:solidFill>
                  <a:srgbClr val="FF0000"/>
                </a:solidFill>
              </a:rPr>
              <a:t>Ice Age</a:t>
            </a:r>
            <a:r>
              <a:rPr lang="en-US" sz="2000" dirty="0" smtClean="0"/>
              <a:t>: how it happen, changes people had to make to survive. </a:t>
            </a:r>
          </a:p>
          <a:p>
            <a:endParaRPr lang="en-US" sz="2000" dirty="0" smtClean="0"/>
          </a:p>
          <a:p>
            <a:r>
              <a:rPr lang="en-US" sz="2000" b="1" u="sng" dirty="0" smtClean="0">
                <a:solidFill>
                  <a:srgbClr val="FF0000"/>
                </a:solidFill>
              </a:rPr>
              <a:t>Neolithic</a:t>
            </a:r>
            <a:r>
              <a:rPr lang="en-US" sz="2000" dirty="0" smtClean="0"/>
              <a:t>: Changes for humankind, farming, shelter, communities, benefits of living in a community. </a:t>
            </a:r>
          </a:p>
          <a:p>
            <a:endParaRPr lang="en-US" sz="2000" dirty="0" smtClean="0"/>
          </a:p>
          <a:p>
            <a:pPr>
              <a:buNone/>
            </a:pPr>
            <a:r>
              <a:rPr lang="en-US" sz="2000" dirty="0" smtClean="0">
                <a:solidFill>
                  <a:srgbClr val="C00000"/>
                </a:solidFill>
              </a:rPr>
              <a:t>Story books are DUE </a:t>
            </a:r>
            <a:r>
              <a:rPr lang="en-US" sz="2000" dirty="0" smtClean="0">
                <a:solidFill>
                  <a:srgbClr val="C00000"/>
                </a:solidFill>
              </a:rPr>
              <a:t>October 12</a:t>
            </a:r>
            <a:r>
              <a:rPr lang="en-US" sz="2000" dirty="0" smtClean="0">
                <a:solidFill>
                  <a:srgbClr val="C00000"/>
                </a:solidFill>
              </a:rPr>
              <a:t>, 2015</a:t>
            </a:r>
            <a:endParaRPr lang="en-US" sz="2000" dirty="0" smtClean="0">
              <a:solidFill>
                <a:srgbClr val="C00000"/>
              </a:solidFill>
            </a:endParaRPr>
          </a:p>
          <a:p>
            <a:endParaRPr lang="en-US" sz="2000" dirty="0" smtClean="0"/>
          </a:p>
        </p:txBody>
      </p:sp>
      <p:sp>
        <p:nvSpPr>
          <p:cNvPr id="3" name="Title 2"/>
          <p:cNvSpPr>
            <a:spLocks noGrp="1"/>
          </p:cNvSpPr>
          <p:nvPr>
            <p:ph type="title"/>
          </p:nvPr>
        </p:nvSpPr>
        <p:spPr>
          <a:xfrm>
            <a:off x="457200" y="274638"/>
            <a:ext cx="7315200" cy="792162"/>
          </a:xfrm>
        </p:spPr>
        <p:txBody>
          <a:bodyPr>
            <a:normAutofit/>
          </a:bodyPr>
          <a:lstStyle/>
          <a:p>
            <a:r>
              <a:rPr lang="en-US" sz="3200" dirty="0" smtClean="0">
                <a:solidFill>
                  <a:schemeClr val="tx1"/>
                </a:solidFill>
              </a:rPr>
              <a:t>What to Include, When is it Due?</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92500" lnSpcReduction="20000"/>
          </a:bodyPr>
          <a:lstStyle/>
          <a:p>
            <a:r>
              <a:rPr lang="en-US" dirty="0" smtClean="0">
                <a:solidFill>
                  <a:schemeClr val="bg2">
                    <a:lumMod val="50000"/>
                  </a:schemeClr>
                </a:solidFill>
              </a:rPr>
              <a:t>Decide which pictures to include </a:t>
            </a:r>
            <a:r>
              <a:rPr lang="en-US" dirty="0" smtClean="0">
                <a:solidFill>
                  <a:schemeClr val="bg2">
                    <a:lumMod val="50000"/>
                  </a:schemeClr>
                </a:solidFill>
              </a:rPr>
              <a:t>and/or </a:t>
            </a:r>
            <a:r>
              <a:rPr lang="en-US" dirty="0" smtClean="0">
                <a:solidFill>
                  <a:schemeClr val="bg2">
                    <a:lumMod val="50000"/>
                  </a:schemeClr>
                </a:solidFill>
              </a:rPr>
              <a:t>draw </a:t>
            </a:r>
            <a:r>
              <a:rPr lang="en-US" dirty="0" smtClean="0">
                <a:solidFill>
                  <a:schemeClr val="bg2">
                    <a:lumMod val="50000"/>
                  </a:schemeClr>
                </a:solidFill>
              </a:rPr>
              <a:t>your illustrations.</a:t>
            </a:r>
            <a:endParaRPr lang="en-US" dirty="0" smtClean="0">
              <a:solidFill>
                <a:schemeClr val="bg2">
                  <a:lumMod val="50000"/>
                </a:schemeClr>
              </a:solidFill>
            </a:endParaRPr>
          </a:p>
          <a:p>
            <a:endParaRPr lang="en-US" dirty="0" smtClean="0">
              <a:solidFill>
                <a:schemeClr val="bg2">
                  <a:lumMod val="50000"/>
                </a:schemeClr>
              </a:solidFill>
            </a:endParaRPr>
          </a:p>
          <a:p>
            <a:r>
              <a:rPr lang="en-US" dirty="0" smtClean="0">
                <a:solidFill>
                  <a:schemeClr val="bg2">
                    <a:lumMod val="50000"/>
                  </a:schemeClr>
                </a:solidFill>
              </a:rPr>
              <a:t>Gather your paper and cover paper from the </a:t>
            </a:r>
            <a:r>
              <a:rPr lang="en-US" dirty="0" smtClean="0">
                <a:solidFill>
                  <a:schemeClr val="bg2">
                    <a:lumMod val="50000"/>
                  </a:schemeClr>
                </a:solidFill>
              </a:rPr>
              <a:t>teacher if you need materials, or use your own.</a:t>
            </a:r>
            <a:endParaRPr lang="en-US" dirty="0" smtClean="0">
              <a:solidFill>
                <a:schemeClr val="bg2">
                  <a:lumMod val="50000"/>
                </a:schemeClr>
              </a:solidFill>
            </a:endParaRPr>
          </a:p>
          <a:p>
            <a:endParaRPr lang="en-US" dirty="0" smtClean="0">
              <a:solidFill>
                <a:schemeClr val="bg2">
                  <a:lumMod val="50000"/>
                </a:schemeClr>
              </a:solidFill>
            </a:endParaRPr>
          </a:p>
          <a:p>
            <a:r>
              <a:rPr lang="en-US" dirty="0" smtClean="0">
                <a:solidFill>
                  <a:schemeClr val="bg2">
                    <a:lumMod val="50000"/>
                  </a:schemeClr>
                </a:solidFill>
              </a:rPr>
              <a:t>Write and illustrate your story NEATLY! Text may be hand written or word processed.</a:t>
            </a:r>
          </a:p>
          <a:p>
            <a:endParaRPr lang="en-US" dirty="0" smtClean="0">
              <a:solidFill>
                <a:schemeClr val="bg2">
                  <a:lumMod val="50000"/>
                </a:schemeClr>
              </a:solidFill>
            </a:endParaRPr>
          </a:p>
          <a:p>
            <a:r>
              <a:rPr lang="en-US" dirty="0" smtClean="0">
                <a:solidFill>
                  <a:schemeClr val="bg2">
                    <a:lumMod val="50000"/>
                  </a:schemeClr>
                </a:solidFill>
              </a:rPr>
              <a:t>Make a cover for your book… Make sure you have a title on the front and your name (first and last) and your class period on the cover of your book. You may illustrate the cover as well.</a:t>
            </a:r>
          </a:p>
          <a:p>
            <a:pPr>
              <a:buNone/>
            </a:pPr>
            <a:r>
              <a:rPr lang="en-US" dirty="0" smtClean="0">
                <a:solidFill>
                  <a:schemeClr val="bg2">
                    <a:lumMod val="75000"/>
                  </a:schemeClr>
                </a:solidFill>
              </a:rPr>
              <a:t>                                                      </a:t>
            </a:r>
            <a:endParaRPr lang="en-US" dirty="0">
              <a:solidFill>
                <a:schemeClr val="bg2">
                  <a:lumMod val="75000"/>
                </a:schemeClr>
              </a:solidFill>
            </a:endParaRPr>
          </a:p>
        </p:txBody>
      </p:sp>
      <p:sp>
        <p:nvSpPr>
          <p:cNvPr id="3" name="Title 2"/>
          <p:cNvSpPr>
            <a:spLocks noGrp="1"/>
          </p:cNvSpPr>
          <p:nvPr>
            <p:ph type="title"/>
          </p:nvPr>
        </p:nvSpPr>
        <p:spPr/>
        <p:txBody>
          <a:bodyPr/>
          <a:lstStyle/>
          <a:p>
            <a:r>
              <a:rPr lang="en-US" dirty="0" smtClean="0"/>
              <a:t>Now Put it Together!!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2">
                    <a:lumMod val="50000"/>
                  </a:schemeClr>
                </a:solidFill>
              </a:rPr>
              <a:t>You are writing a factual storybook to teach a child about Stone Ages people and the changes that led to the first civilizations</a:t>
            </a:r>
            <a:r>
              <a:rPr lang="en-US" dirty="0" smtClean="0">
                <a:solidFill>
                  <a:schemeClr val="bg2">
                    <a:lumMod val="50000"/>
                  </a:schemeClr>
                </a:solidFill>
              </a:rPr>
              <a:t>. Make it suitable for a second grader.</a:t>
            </a:r>
            <a:endParaRPr lang="en-US" dirty="0" smtClean="0">
              <a:solidFill>
                <a:schemeClr val="bg2">
                  <a:lumMod val="50000"/>
                </a:schemeClr>
              </a:solidFill>
            </a:endParaRPr>
          </a:p>
          <a:p>
            <a:endParaRPr lang="en-US" dirty="0" smtClean="0">
              <a:solidFill>
                <a:schemeClr val="bg2">
                  <a:lumMod val="50000"/>
                </a:schemeClr>
              </a:solidFill>
            </a:endParaRPr>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Remember:</a:t>
            </a:r>
            <a:endParaRPr lang="en-US" dirty="0"/>
          </a:p>
        </p:txBody>
      </p:sp>
      <p:pic>
        <p:nvPicPr>
          <p:cNvPr id="2050" name="Picture 2" descr="C:\Documents and Settings\drakera\Local Settings\Temporary Internet Files\Content.IE5\QQ4YYZK1\MC900037010[1].wmf"/>
          <p:cNvPicPr>
            <a:picLocks noChangeAspect="1" noChangeArrowheads="1"/>
          </p:cNvPicPr>
          <p:nvPr/>
        </p:nvPicPr>
        <p:blipFill>
          <a:blip r:embed="rId2"/>
          <a:srcRect/>
          <a:stretch>
            <a:fillRect/>
          </a:stretch>
        </p:blipFill>
        <p:spPr bwMode="auto">
          <a:xfrm>
            <a:off x="2514600" y="3124200"/>
            <a:ext cx="3429000" cy="3047999"/>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445</TotalTime>
  <Words>408</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Lucida Sans Unicode</vt:lpstr>
      <vt:lpstr>Verdana</vt:lpstr>
      <vt:lpstr>Wingdings 2</vt:lpstr>
      <vt:lpstr>Wingdings 3</vt:lpstr>
      <vt:lpstr>Concourse</vt:lpstr>
      <vt:lpstr>Paleolithic/Neolithic Storybook</vt:lpstr>
      <vt:lpstr>Instructions:</vt:lpstr>
      <vt:lpstr>What to Include, When is it Due?</vt:lpstr>
      <vt:lpstr>Now Put it Together!!</vt:lpstr>
      <vt:lpstr>Remember:</vt:lpstr>
    </vt:vector>
  </TitlesOfParts>
  <Company>Seminole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Paleolithic/Neolithic Storybook</dc:title>
  <dc:creator>is</dc:creator>
  <cp:lastModifiedBy>Drake, Rebecca</cp:lastModifiedBy>
  <cp:revision>21</cp:revision>
  <dcterms:created xsi:type="dcterms:W3CDTF">2012-10-09T16:16:16Z</dcterms:created>
  <dcterms:modified xsi:type="dcterms:W3CDTF">2015-08-31T14:22:55Z</dcterms:modified>
</cp:coreProperties>
</file>